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Averag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de6ba128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8de6ba128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de6ba12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de6ba12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de6ba128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de6ba12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de6ba128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8de6ba128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de6ba128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de6ba128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de6ba128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8de6ba128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8de6ba128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8de6ba128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Prepoznavanje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hrane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714275" y="3983725"/>
            <a:ext cx="3470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Miloš Mrđa, sv34-2022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Detekcija i klasifikacija</a:t>
            </a:r>
            <a:endParaRPr/>
          </a:p>
        </p:txBody>
      </p:sp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1297500" y="1485575"/>
            <a:ext cx="66357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Isečemo detektovani (crop image) deo slike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Detektovani objekat šaljemo CNN istreniranom modelu kako bi klasifikovao kojoj klasi pripada hrana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308150" y="2649050"/>
            <a:ext cx="3832200" cy="77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26" title="Screenshot 2025-10-16 1817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525" y="2739950"/>
            <a:ext cx="3661900" cy="5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Hvala na pažnji</a:t>
            </a:r>
            <a:endParaRPr/>
          </a:p>
        </p:txBody>
      </p:sp>
      <p:grpSp>
        <p:nvGrpSpPr>
          <p:cNvPr id="314" name="Google Shape;314;p2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5" name="Google Shape;315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3" name="Google Shape;323;p2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6" name="Google Shape;326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0" name="Google Shape;330;p27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2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3" name="Google Shape;333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7" name="Google Shape;337;p27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38" name="Google Shape;338;p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0" name="Google Shape;340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2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5" name="Google Shape;345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7" name="Google Shape;347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49" name="Google Shape;349;p27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0" name="Google Shape;350;p2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1" name="Google Shape;351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9" name="Google Shape;359;p27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Sadržaj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YOLO model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CNN model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Detekcija i klasifikacija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 model - dataset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297500" y="1188450"/>
            <a:ext cx="70389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&lt;#class_id&gt; &lt;#x_center&gt; &lt;#y_center&gt; &lt;#width&gt; &lt;#height&gt;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Class_id = 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daya.yaml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1765075" y="2295113"/>
            <a:ext cx="1629000" cy="246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19" title="Screenshot 2025-10-16 1549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432" y="2319745"/>
            <a:ext cx="15716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/>
          <p:nvPr/>
        </p:nvSpPr>
        <p:spPr>
          <a:xfrm>
            <a:off x="5874663" y="2292100"/>
            <a:ext cx="1507800" cy="246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19" title="Screenshot 2025-10-16 1607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775" y="2319745"/>
            <a:ext cx="14478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/>
          <p:nvPr/>
        </p:nvSpPr>
        <p:spPr>
          <a:xfrm>
            <a:off x="3942263" y="3301608"/>
            <a:ext cx="1383300" cy="44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344625" y="168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 model - treniranje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344625" y="2479450"/>
            <a:ext cx="38796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Biblioteka “ultralytics”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Podesiti treniranje modela na GPU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>
            <a:off x="5256150" y="1252909"/>
            <a:ext cx="2363100" cy="304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000" y="1298313"/>
            <a:ext cx="22669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 model - metrike</a:t>
            </a:r>
            <a:endParaRPr/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365125" y="1442250"/>
            <a:ext cx="4289400" cy="28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 sz="1050">
                <a:latin typeface="Courier New"/>
                <a:ea typeface="Courier New"/>
                <a:cs typeface="Courier New"/>
                <a:sym typeface="Courier New"/>
              </a:rPr>
              <a:t>precision - ≥ 0.80 (vrlo dobro), 0.90+ odlično - „Koliko su tačne detekcije koje je model napravio?“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 sz="1050">
                <a:latin typeface="Courier New"/>
                <a:ea typeface="Courier New"/>
                <a:cs typeface="Courier New"/>
                <a:sym typeface="Courier New"/>
              </a:rPr>
              <a:t>Recall - ≥ 0.70 (vrlo dobro), 0.85+ odlično - Koliki procenat stvarnih objekata je pronađen.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 sz="1050">
                <a:latin typeface="Courier New"/>
                <a:ea typeface="Courier New"/>
                <a:cs typeface="Courier New"/>
                <a:sym typeface="Courier New"/>
              </a:rPr>
              <a:t>mAP@0.50 - ≥ 0.50 (prihvatljivo), 0.70+ dobro, 0.85+ vrhunsko - Prosečna preciznost pri toleranciji da se box i ground truth preklapaju barem 50%.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 sz="1050">
                <a:latin typeface="Courier New"/>
                <a:ea typeface="Courier New"/>
                <a:cs typeface="Courier New"/>
                <a:sym typeface="Courier New"/>
              </a:rPr>
              <a:t>mAP@0.50:0.95 - ≥ 0.30 (prihvatljivo), 0.50+ dobro, 0.60+ vrhunsko - Striktnija provera od mAP@0.50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1" title="Screenshot 2025-10-16 1627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600" y="1442238"/>
            <a:ext cx="3884501" cy="31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model - dataset</a:t>
            </a:r>
            <a:endParaRPr/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1297500" y="1188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Ime klase predstavlja ime podfoldera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ImageFolder i DataLoader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5874675" y="2218725"/>
            <a:ext cx="1629000" cy="253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22" title="Screenshot 2025-10-16 1549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432" y="2319745"/>
            <a:ext cx="15716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/>
          <p:nvPr/>
        </p:nvSpPr>
        <p:spPr>
          <a:xfrm>
            <a:off x="1765075" y="2295113"/>
            <a:ext cx="1629000" cy="246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3942263" y="3301608"/>
            <a:ext cx="1383300" cy="44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2" title="Screenshot 2025-10-16 1638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425" y="2319750"/>
            <a:ext cx="15716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 title="Screenshot 2025-10-16 16483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3800" y="2262633"/>
            <a:ext cx="1571625" cy="24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model - treniranje</a:t>
            </a:r>
            <a:endParaRPr/>
          </a:p>
        </p:txBody>
      </p:sp>
      <p:sp>
        <p:nvSpPr>
          <p:cNvPr id="281" name="Google Shape;281;p23"/>
          <p:cNvSpPr txBox="1"/>
          <p:nvPr>
            <p:ph idx="1" type="body"/>
          </p:nvPr>
        </p:nvSpPr>
        <p:spPr>
          <a:xfrm>
            <a:off x="1297500" y="1700751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Koristimo pretrenirani model ResNet-18 iz biblioteke “tourchvision”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1539700" y="2249476"/>
            <a:ext cx="4928400" cy="59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920" y="2300718"/>
            <a:ext cx="4825925" cy="4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1297500" y="3140876"/>
            <a:ext cx="61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●"/>
            </a:pPr>
            <a:r>
              <a:rPr lang="en-GB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Pronalazimo odgovarajućeg optmizer-a i </a:t>
            </a:r>
            <a:r>
              <a:rPr lang="en-GB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learning</a:t>
            </a:r>
            <a:r>
              <a:rPr lang="en-GB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rate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●"/>
            </a:pPr>
            <a:r>
              <a:rPr lang="en-GB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Treniranje sa kombinacijom Adam-a i SGD sa lr {1e-4, 1e-3}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●"/>
            </a:pPr>
            <a:r>
              <a:rPr lang="en-GB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Early-Stopper algoritam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model - metrika</a:t>
            </a:r>
            <a:endParaRPr/>
          </a:p>
        </p:txBody>
      </p:sp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1297500" y="1485584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Koristimo tačnost (Accuracy) kao metriku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Tačnost uzima vrednosti iz intervala od [0,100]%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1510350" y="2259718"/>
            <a:ext cx="6123300" cy="1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1305300" y="3704393"/>
            <a:ext cx="65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●"/>
            </a:pPr>
            <a:r>
              <a:rPr lang="en-GB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Tačnost mog istreniranog modela nad zadatim dataset-om je 63.52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3" name="Google Shape;293;p24" title="Screenshot 2025-10-16 1711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850" y="2330118"/>
            <a:ext cx="5957000" cy="10566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Detekcija i klasifikacija</a:t>
            </a:r>
            <a:endParaRPr/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1297500" y="1485575"/>
            <a:ext cx="66357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Pomoću istreniranog YOLO modela detektujemo objekat odnosno hranu na  prosleđenoj slici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5" title="Screenshot 2025-10-16 1814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650" y="2150500"/>
            <a:ext cx="3357035" cy="286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